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8" r:id="rId4"/>
    <p:sldId id="261" r:id="rId5"/>
    <p:sldId id="259" r:id="rId6"/>
    <p:sldId id="265" r:id="rId7"/>
    <p:sldId id="263" r:id="rId8"/>
    <p:sldId id="267" r:id="rId9"/>
    <p:sldId id="260" r:id="rId10"/>
    <p:sldId id="264" r:id="rId11"/>
    <p:sldId id="269" r:id="rId12"/>
    <p:sldId id="271" r:id="rId13"/>
    <p:sldId id="270" r:id="rId14"/>
    <p:sldId id="276" r:id="rId15"/>
    <p:sldId id="272" r:id="rId16"/>
    <p:sldId id="278" r:id="rId17"/>
    <p:sldId id="279" r:id="rId18"/>
    <p:sldId id="280" r:id="rId19"/>
    <p:sldId id="262" r:id="rId20"/>
    <p:sldId id="258" r:id="rId21"/>
    <p:sldId id="266" r:id="rId22"/>
    <p:sldId id="273" r:id="rId23"/>
    <p:sldId id="289" r:id="rId24"/>
    <p:sldId id="291" r:id="rId25"/>
    <p:sldId id="290" r:id="rId26"/>
    <p:sldId id="283" r:id="rId27"/>
    <p:sldId id="286" r:id="rId28"/>
    <p:sldId id="287" r:id="rId29"/>
    <p:sldId id="284" r:id="rId30"/>
    <p:sldId id="292" r:id="rId31"/>
    <p:sldId id="293" r:id="rId32"/>
    <p:sldId id="296" r:id="rId33"/>
    <p:sldId id="297" r:id="rId34"/>
    <p:sldId id="298" r:id="rId35"/>
    <p:sldId id="281" r:id="rId36"/>
    <p:sldId id="275" r:id="rId37"/>
    <p:sldId id="282" r:id="rId3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20" autoAdjust="0"/>
  </p:normalViewPr>
  <p:slideViewPr>
    <p:cSldViewPr snapToGrid="0">
      <p:cViewPr varScale="1">
        <p:scale>
          <a:sx n="95" d="100"/>
          <a:sy n="95" d="100"/>
        </p:scale>
        <p:origin x="11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783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952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53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107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17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2980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325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5839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7" y="1269043"/>
            <a:ext cx="9417331" cy="505457"/>
          </a:xfrm>
        </p:spPr>
        <p:txBody>
          <a:bodyPr/>
          <a:lstStyle/>
          <a:p>
            <a:r>
              <a:rPr lang="pl-PL" dirty="0"/>
              <a:t>Parametry - Przekazywanie przez wartość vs przez referencję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Typy danych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Programowanie obiektowe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Kolekcje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Zarządzanie pamięcią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1963313"/>
            <a:ext cx="8249115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wycięte dla czytelności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nazwę i wytrzymałość.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Posiada również umiejętność żeglugi, która zmniejsza wytrzymałość o 1.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17558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Każdy statek posiada nazwę i wytrzymałość.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1800" dirty="0"/>
              <a:t>Posiada również umiejętność żeglugi, która zmniejsza wytrzymałość o 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posiada wytrzymałość 10000.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Dodatkowo podczas żeglugi ulega uszkodzeniu o dodatkowy 1 punkt.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Exercise1.java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1 – zaprojektujmy statek</a:t>
            </a:r>
          </a:p>
        </p:txBody>
      </p:sp>
    </p:spTree>
    <p:extLst>
      <p:ext uri="{BB962C8B-B14F-4D97-AF65-F5344CB8AC3E}">
        <p14:creationId xmlns:p14="http://schemas.microsoft.com/office/powerpoint/2010/main" val="38841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jest rodzajem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posiada wytrzymałość na poziomie 200.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2 – Zaprojektujmy łódkę</a:t>
            </a:r>
          </a:p>
        </p:txBody>
      </p:sp>
    </p:spTree>
    <p:extLst>
      <p:ext uri="{BB962C8B-B14F-4D97-AF65-F5344CB8AC3E}">
        <p14:creationId xmlns:p14="http://schemas.microsoft.com/office/powerpoint/2010/main" val="349341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3349588"/>
            <a:ext cx="11702327" cy="3426349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977269"/>
            <a:ext cx="7729208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Typy danych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ma możliwość otrzymania statku.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posiada umiejętność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potrafi sterować łódką, ale nie potrafi pływać statkiem transatlantyckim.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kapitan nie posiada statku powinien poinformować o tym poprzez wywołanie sytuacji wyjątkowej.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Należy również dodać do każdego statku definicję jego typu z wykorzystaniem typu wyliczeniowego, który będzie wykorzystany przy definiowaniu jaki to statek.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Exercise3.java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3 – Zaprojektujmy kapitana statku</a:t>
            </a:r>
          </a:p>
        </p:txBody>
      </p:sp>
    </p:spTree>
    <p:extLst>
      <p:ext uri="{BB962C8B-B14F-4D97-AF65-F5344CB8AC3E}">
        <p14:creationId xmlns:p14="http://schemas.microsoft.com/office/powerpoint/2010/main" val="2613775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statek ulegnie zniszczeniu(wytrzymałość==0), to przy kolejnej próbie żeglugi statek powinien poinformować o tym przy pomocy sytuacji wyjątkowej.</a:t>
            </a:r>
            <a:br>
              <a:rPr lang="pl-PL" dirty="0"/>
            </a:br>
            <a:r>
              <a:rPr lang="pl-PL" dirty="0"/>
              <a:t>Dodajemy własny typ wyjątku.</a:t>
            </a:r>
          </a:p>
          <a:p>
            <a:pPr algn="l"/>
            <a:endParaRPr lang="pl-PL" dirty="0"/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Exercise4.java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4 – Logika zniszczonego statku</a:t>
            </a:r>
          </a:p>
        </p:txBody>
      </p:sp>
    </p:spTree>
    <p:extLst>
      <p:ext uri="{BB962C8B-B14F-4D97-AF65-F5344CB8AC3E}">
        <p14:creationId xmlns:p14="http://schemas.microsoft.com/office/powerpoint/2010/main" val="158253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/>
          </a:bodyPr>
          <a:lstStyle/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Kolekcje</a:t>
            </a:r>
          </a:p>
        </p:txBody>
      </p:sp>
    </p:spTree>
    <p:extLst>
      <p:ext uri="{BB962C8B-B14F-4D97-AF65-F5344CB8AC3E}">
        <p14:creationId xmlns:p14="http://schemas.microsoft.com/office/powerpoint/2010/main" val="285089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Każda strategia posiada definicję żeglugi, która zwraca typ String.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statku transatlantyckiego.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Dodajemy strategię sterowania dla łódki.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uzyskuje możliwość nauki strategii.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Kapitan podczas żeglugi wykorzystuje poznane strategie.</a:t>
            </a:r>
            <a:br>
              <a:rPr lang="pl-PL" dirty="0"/>
            </a:br>
            <a:r>
              <a:rPr lang="pl-PL" dirty="0"/>
              <a:t>Gdy kapitan nie zna żadnej strategii, to wykorzystuje wcześniej zaimplementowaną logikę.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Exercise5.java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5 – Dodajemy strategię sterowania</a:t>
            </a:r>
          </a:p>
        </p:txBody>
      </p:sp>
    </p:spTree>
    <p:extLst>
      <p:ext uri="{BB962C8B-B14F-4D97-AF65-F5344CB8AC3E}">
        <p14:creationId xmlns:p14="http://schemas.microsoft.com/office/powerpoint/2010/main" val="57543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9622"/>
            <a:ext cx="11014182" cy="427779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nową właściwość – pojemność.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Statek transatlantycki może pomieścić 5000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Łódka może pomieścić 5 ludzi.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możliwość przyjęcia człowieka na pokład.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Gdy chcemy wpuścić na pokład nadmiarowego człowieka, statek </a:t>
            </a:r>
            <a:r>
              <a:rPr lang="pl-PL" dirty="0" err="1"/>
              <a:t>poinien</a:t>
            </a:r>
            <a:r>
              <a:rPr lang="pl-PL" dirty="0"/>
              <a:t> poinformować o tym przy pomocy sytuacji wyjątkowej typu Runtime.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Każdy statek posiada szereg metod związanych z turystami, które poznamy przeglądając kod testów.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Rozwiązanie musi spełniać wszystkie warunki zapisane w klasie testowej Exercise6.java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Zadanie 6 – Dodajemy turystów</a:t>
            </a:r>
          </a:p>
        </p:txBody>
      </p:sp>
    </p:spTree>
    <p:extLst>
      <p:ext uri="{BB962C8B-B14F-4D97-AF65-F5344CB8AC3E}">
        <p14:creationId xmlns:p14="http://schemas.microsoft.com/office/powerpoint/2010/main" val="258439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statyczne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1844</TotalTime>
  <Words>1032</Words>
  <Application>Microsoft Office PowerPoint</Application>
  <PresentationFormat>Panoramiczny</PresentationFormat>
  <Paragraphs>363</Paragraphs>
  <Slides>37</Slides>
  <Notes>35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45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Michał Górski</cp:lastModifiedBy>
  <cp:revision>56</cp:revision>
  <dcterms:created xsi:type="dcterms:W3CDTF">2016-06-24T11:21:15Z</dcterms:created>
  <dcterms:modified xsi:type="dcterms:W3CDTF">2017-07-03T05:37:13Z</dcterms:modified>
</cp:coreProperties>
</file>